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09"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D1EC556-A316-4F94-9BEB-852592C55BF3}" type="datetimeFigureOut">
              <a:rPr lang="en-US" smtClean="0"/>
              <a:t>5/10/2011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3E36FE2-D66D-43F0-95D2-6834EE7D41D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D1EC556-A316-4F94-9BEB-852592C55BF3}" type="datetimeFigureOut">
              <a:rPr lang="en-US" smtClean="0"/>
              <a:t>5/10/2011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3E36FE2-D66D-43F0-95D2-6834EE7D41D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D1EC556-A316-4F94-9BEB-852592C55BF3}" type="datetimeFigureOut">
              <a:rPr lang="en-US" smtClean="0"/>
              <a:t>5/10/2011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3E36FE2-D66D-43F0-95D2-6834EE7D41D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D1EC556-A316-4F94-9BEB-852592C55BF3}" type="datetimeFigureOut">
              <a:rPr lang="en-US" smtClean="0"/>
              <a:t>5/10/2011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3E36FE2-D66D-43F0-95D2-6834EE7D41DA}"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D1EC556-A316-4F94-9BEB-852592C55BF3}" type="datetimeFigureOut">
              <a:rPr lang="en-US" smtClean="0"/>
              <a:t>5/10/2011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3E36FE2-D66D-43F0-95D2-6834EE7D41DA}"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D1EC556-A316-4F94-9BEB-852592C55BF3}" type="datetimeFigureOut">
              <a:rPr lang="en-US" smtClean="0"/>
              <a:t>5/10/2011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3E36FE2-D66D-43F0-95D2-6834EE7D41DA}"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D1EC556-A316-4F94-9BEB-852592C55BF3}" type="datetimeFigureOut">
              <a:rPr lang="en-US" smtClean="0"/>
              <a:t>5/10/2011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3E36FE2-D66D-43F0-95D2-6834EE7D41D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D1EC556-A316-4F94-9BEB-852592C55BF3}" type="datetimeFigureOut">
              <a:rPr lang="en-US" smtClean="0"/>
              <a:t>5/10/2011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3E36FE2-D66D-43F0-95D2-6834EE7D41DA}"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D1EC556-A316-4F94-9BEB-852592C55BF3}" type="datetimeFigureOut">
              <a:rPr lang="en-US" smtClean="0"/>
              <a:t>5/10/2011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3E36FE2-D66D-43F0-95D2-6834EE7D41D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D1EC556-A316-4F94-9BEB-852592C55BF3}" type="datetimeFigureOut">
              <a:rPr lang="en-US" smtClean="0"/>
              <a:t>5/10/2011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3E36FE2-D66D-43F0-95D2-6834EE7D41D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D1EC556-A316-4F94-9BEB-852592C55BF3}" type="datetimeFigureOut">
              <a:rPr lang="en-US" smtClean="0"/>
              <a:t>5/10/2011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3E36FE2-D66D-43F0-95D2-6834EE7D41DA}"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D1EC556-A316-4F94-9BEB-852592C55BF3}" type="datetimeFigureOut">
              <a:rPr lang="en-US" smtClean="0"/>
              <a:t>5/10/2011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3E36FE2-D66D-43F0-95D2-6834EE7D41D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a:xfrm>
            <a:off x="1141232" y="5443402"/>
            <a:ext cx="7162800" cy="1109798"/>
          </a:xfrm>
        </p:spPr>
        <p:txBody>
          <a:bodyPr>
            <a:normAutofit fontScale="47500" lnSpcReduction="20000"/>
          </a:bodyPr>
          <a:lstStyle/>
          <a:p>
            <a:r>
              <a:rPr lang="es-ES_tradnl" sz="3500" dirty="0" smtClean="0"/>
              <a:t>Miguel J. Agosto</a:t>
            </a:r>
          </a:p>
          <a:p>
            <a:r>
              <a:rPr lang="es-ES_tradnl" sz="3500" dirty="0" smtClean="0"/>
              <a:t>Film Critique</a:t>
            </a:r>
          </a:p>
          <a:p>
            <a:r>
              <a:rPr lang="es-ES_tradnl" sz="3500" dirty="0" smtClean="0"/>
              <a:t>Dr. Evelyn Lugo</a:t>
            </a:r>
          </a:p>
          <a:p>
            <a:r>
              <a:rPr lang="es-ES_tradnl" sz="3500" dirty="0" smtClean="0"/>
              <a:t>ADV. ENG 126</a:t>
            </a:r>
          </a:p>
          <a:p>
            <a:endParaRPr lang="es-ES_tradnl" dirty="0" smtClean="0"/>
          </a:p>
          <a:p>
            <a:endParaRPr lang="en-US" dirty="0"/>
          </a:p>
        </p:txBody>
      </p:sp>
      <p:pic>
        <p:nvPicPr>
          <p:cNvPr id="9" name="Picture Placeholder 8" descr="Invictus_Movie_Poster.jpg"/>
          <p:cNvPicPr>
            <a:picLocks noGrp="1" noChangeAspect="1"/>
          </p:cNvPicPr>
          <p:nvPr>
            <p:ph type="pic" idx="1"/>
          </p:nvPr>
        </p:nvPicPr>
        <p:blipFill>
          <a:blip r:embed="rId2" cstate="print"/>
          <a:srcRect t="21300" b="21300"/>
          <a:stretch>
            <a:fillRect/>
          </a:stretch>
        </p:blipFill>
        <p:spPr>
          <a:xfrm rot="420000">
            <a:off x="762542" y="468934"/>
            <a:ext cx="5466417" cy="4442853"/>
          </a:xfrm>
        </p:spPr>
      </p:pic>
      <p:sp>
        <p:nvSpPr>
          <p:cNvPr id="4" name="Title 3"/>
          <p:cNvSpPr>
            <a:spLocks noGrp="1"/>
          </p:cNvSpPr>
          <p:nvPr>
            <p:ph type="title"/>
          </p:nvPr>
        </p:nvSpPr>
        <p:spPr/>
        <p:txBody>
          <a:bodyPr>
            <a:normAutofit/>
          </a:bodyPr>
          <a:lstStyle/>
          <a:p>
            <a:r>
              <a:rPr lang="es-ES_tradnl" dirty="0" smtClean="0"/>
              <a:t>Invictus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pPr>
              <a:buNone/>
            </a:pPr>
            <a:r>
              <a:rPr lang="es-ES_tradnl" sz="2000" dirty="0" smtClean="0"/>
              <a:t>This film is based on a guy named Nelson Mandela and played by Morgan Freeman . Nelson Mandela was elected the first black president of South Africa after he had been in jail because of sabotage for 27 years. His goal was to obtain national reconciliation</a:t>
            </a:r>
            <a:r>
              <a:rPr lang="es-ES_tradnl" sz="2000" dirty="0" smtClean="0"/>
              <a:t> </a:t>
            </a:r>
            <a:r>
              <a:rPr lang="es-ES_tradnl" sz="2000" dirty="0" smtClean="0"/>
              <a:t>through the sport of rugby </a:t>
            </a:r>
            <a:r>
              <a:rPr lang="en-US" sz="2000" dirty="0" smtClean="0"/>
              <a:t>with the help of Francois Pienaar (Matt Damon), who was the star player of the Springbocks (The Rugby Team). He wanted to stop racism through the sport and have everybody come in good terms with each other. In 1995 their country celebrated the Springbocks championship after many of being excluded because of racism.</a:t>
            </a:r>
          </a:p>
        </p:txBody>
      </p:sp>
      <p:sp>
        <p:nvSpPr>
          <p:cNvPr id="5" name="Title 4"/>
          <p:cNvSpPr>
            <a:spLocks noGrp="1"/>
          </p:cNvSpPr>
          <p:nvPr>
            <p:ph type="title"/>
          </p:nvPr>
        </p:nvSpPr>
        <p:spPr/>
        <p:txBody>
          <a:bodyPr/>
          <a:lstStyle/>
          <a:p>
            <a:r>
              <a:rPr lang="es-ES_tradnl" dirty="0" smtClean="0"/>
              <a:t>               </a:t>
            </a:r>
            <a:r>
              <a:rPr lang="es-ES_tradnl" dirty="0" err="1" smtClean="0"/>
              <a:t>Synopsis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http://www.youtube.com/watch?v=RZY8c_a_dlQ</a:t>
            </a:r>
            <a:endParaRPr lang="en-US" dirty="0"/>
          </a:p>
        </p:txBody>
      </p:sp>
      <p:sp>
        <p:nvSpPr>
          <p:cNvPr id="3" name="Title 2"/>
          <p:cNvSpPr>
            <a:spLocks noGrp="1"/>
          </p:cNvSpPr>
          <p:nvPr>
            <p:ph type="title"/>
          </p:nvPr>
        </p:nvSpPr>
        <p:spPr/>
        <p:txBody>
          <a:bodyPr/>
          <a:lstStyle/>
          <a:p>
            <a:r>
              <a:rPr lang="es-ES_tradnl" dirty="0" smtClean="0"/>
              <a:t>         </a:t>
            </a:r>
            <a:r>
              <a:rPr lang="es-ES_tradnl" dirty="0" err="1" smtClean="0"/>
              <a:t>Reference</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30</TotalTime>
  <Words>133</Words>
  <Application>Microsoft Office PowerPoint</Application>
  <PresentationFormat>On-screen Show (4:3)</PresentationFormat>
  <Paragraphs>9</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Concourse</vt:lpstr>
      <vt:lpstr>Invictus</vt:lpstr>
      <vt:lpstr>               Synopsis</vt:lpstr>
      <vt:lpstr>         Reference</vt:lpstr>
    </vt:vector>
  </TitlesOfParts>
  <Company>SUAGM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Invictus</dc:title>
  <dc:creator>une</dc:creator>
  <cp:lastModifiedBy>une</cp:lastModifiedBy>
  <cp:revision>4</cp:revision>
  <dcterms:created xsi:type="dcterms:W3CDTF">2011-05-10T15:59:35Z</dcterms:created>
  <dcterms:modified xsi:type="dcterms:W3CDTF">2011-05-10T16:30:26Z</dcterms:modified>
</cp:coreProperties>
</file>